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251950" cy="6551613"/>
  <p:notesSz cx="10018713" cy="68881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3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3896" y="1072220"/>
            <a:ext cx="7864158" cy="2280932"/>
          </a:xfrm>
        </p:spPr>
        <p:txBody>
          <a:bodyPr anchor="b"/>
          <a:lstStyle>
            <a:lvl1pPr algn="ctr">
              <a:defRPr sz="573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94" y="3441114"/>
            <a:ext cx="6938963" cy="1581789"/>
          </a:xfrm>
        </p:spPr>
        <p:txBody>
          <a:bodyPr/>
          <a:lstStyle>
            <a:lvl1pPr marL="0" indent="0" algn="ctr">
              <a:buNone/>
              <a:defRPr sz="2293"/>
            </a:lvl1pPr>
            <a:lvl2pPr marL="436763" indent="0" algn="ctr">
              <a:buNone/>
              <a:defRPr sz="1911"/>
            </a:lvl2pPr>
            <a:lvl3pPr marL="873526" indent="0" algn="ctr">
              <a:buNone/>
              <a:defRPr sz="1720"/>
            </a:lvl3pPr>
            <a:lvl4pPr marL="1310289" indent="0" algn="ctr">
              <a:buNone/>
              <a:defRPr sz="1528"/>
            </a:lvl4pPr>
            <a:lvl5pPr marL="1747053" indent="0" algn="ctr">
              <a:buNone/>
              <a:defRPr sz="1528"/>
            </a:lvl5pPr>
            <a:lvl6pPr marL="2183816" indent="0" algn="ctr">
              <a:buNone/>
              <a:defRPr sz="1528"/>
            </a:lvl6pPr>
            <a:lvl7pPr marL="2620579" indent="0" algn="ctr">
              <a:buNone/>
              <a:defRPr sz="1528"/>
            </a:lvl7pPr>
            <a:lvl8pPr marL="3057342" indent="0" algn="ctr">
              <a:buNone/>
              <a:defRPr sz="1528"/>
            </a:lvl8pPr>
            <a:lvl9pPr marL="3494105" indent="0" algn="ctr">
              <a:buNone/>
              <a:defRPr sz="1528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9057-706B-497F-9DFC-AD4436EAA515}" type="datetimeFigureOut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ED01-198E-4AF3-991C-4426AAD77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613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9057-706B-497F-9DFC-AD4436EAA515}" type="datetimeFigureOut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ED01-198E-4AF3-991C-4426AAD77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8210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0927" y="348813"/>
            <a:ext cx="1994952" cy="555218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6072" y="348813"/>
            <a:ext cx="5869206" cy="555218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9057-706B-497F-9DFC-AD4436EAA515}" type="datetimeFigureOut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ED01-198E-4AF3-991C-4426AAD77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012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9057-706B-497F-9DFC-AD4436EAA515}" type="datetimeFigureOut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ED01-198E-4AF3-991C-4426AAD77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672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3" y="1633355"/>
            <a:ext cx="7979807" cy="2725289"/>
          </a:xfrm>
        </p:spPr>
        <p:txBody>
          <a:bodyPr anchor="b"/>
          <a:lstStyle>
            <a:lvl1pPr>
              <a:defRPr sz="573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253" y="4384426"/>
            <a:ext cx="7979807" cy="1433165"/>
          </a:xfrm>
        </p:spPr>
        <p:txBody>
          <a:bodyPr/>
          <a:lstStyle>
            <a:lvl1pPr marL="0" indent="0">
              <a:buNone/>
              <a:defRPr sz="2293">
                <a:solidFill>
                  <a:schemeClr val="tx1"/>
                </a:solidFill>
              </a:defRPr>
            </a:lvl1pPr>
            <a:lvl2pPr marL="436763" indent="0">
              <a:buNone/>
              <a:defRPr sz="1911">
                <a:solidFill>
                  <a:schemeClr val="tx1">
                    <a:tint val="75000"/>
                  </a:schemeClr>
                </a:solidFill>
              </a:defRPr>
            </a:lvl2pPr>
            <a:lvl3pPr marL="873526" indent="0">
              <a:buNone/>
              <a:defRPr sz="1720">
                <a:solidFill>
                  <a:schemeClr val="tx1">
                    <a:tint val="75000"/>
                  </a:schemeClr>
                </a:solidFill>
              </a:defRPr>
            </a:lvl3pPr>
            <a:lvl4pPr marL="1310289" indent="0">
              <a:buNone/>
              <a:defRPr sz="1528">
                <a:solidFill>
                  <a:schemeClr val="tx1">
                    <a:tint val="75000"/>
                  </a:schemeClr>
                </a:solidFill>
              </a:defRPr>
            </a:lvl4pPr>
            <a:lvl5pPr marL="1747053" indent="0">
              <a:buNone/>
              <a:defRPr sz="1528">
                <a:solidFill>
                  <a:schemeClr val="tx1">
                    <a:tint val="75000"/>
                  </a:schemeClr>
                </a:solidFill>
              </a:defRPr>
            </a:lvl5pPr>
            <a:lvl6pPr marL="2183816" indent="0">
              <a:buNone/>
              <a:defRPr sz="1528">
                <a:solidFill>
                  <a:schemeClr val="tx1">
                    <a:tint val="75000"/>
                  </a:schemeClr>
                </a:solidFill>
              </a:defRPr>
            </a:lvl6pPr>
            <a:lvl7pPr marL="2620579" indent="0">
              <a:buNone/>
              <a:defRPr sz="1528">
                <a:solidFill>
                  <a:schemeClr val="tx1">
                    <a:tint val="75000"/>
                  </a:schemeClr>
                </a:solidFill>
              </a:defRPr>
            </a:lvl7pPr>
            <a:lvl8pPr marL="3057342" indent="0">
              <a:buNone/>
              <a:defRPr sz="1528">
                <a:solidFill>
                  <a:schemeClr val="tx1">
                    <a:tint val="75000"/>
                  </a:schemeClr>
                </a:solidFill>
              </a:defRPr>
            </a:lvl8pPr>
            <a:lvl9pPr marL="3494105" indent="0">
              <a:buNone/>
              <a:defRPr sz="15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9057-706B-497F-9DFC-AD4436EAA515}" type="datetimeFigureOut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ED01-198E-4AF3-991C-4426AAD77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35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6071" y="1744064"/>
            <a:ext cx="3932079" cy="41569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800" y="1744064"/>
            <a:ext cx="3932079" cy="41569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9057-706B-497F-9DFC-AD4436EAA515}" type="datetimeFigureOut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ED01-198E-4AF3-991C-4426AAD77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464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277" y="348814"/>
            <a:ext cx="7979807" cy="126634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7278" y="1606056"/>
            <a:ext cx="3914008" cy="787103"/>
          </a:xfrm>
        </p:spPr>
        <p:txBody>
          <a:bodyPr anchor="b"/>
          <a:lstStyle>
            <a:lvl1pPr marL="0" indent="0">
              <a:buNone/>
              <a:defRPr sz="2293" b="1"/>
            </a:lvl1pPr>
            <a:lvl2pPr marL="436763" indent="0">
              <a:buNone/>
              <a:defRPr sz="1911" b="1"/>
            </a:lvl2pPr>
            <a:lvl3pPr marL="873526" indent="0">
              <a:buNone/>
              <a:defRPr sz="1720" b="1"/>
            </a:lvl3pPr>
            <a:lvl4pPr marL="1310289" indent="0">
              <a:buNone/>
              <a:defRPr sz="1528" b="1"/>
            </a:lvl4pPr>
            <a:lvl5pPr marL="1747053" indent="0">
              <a:buNone/>
              <a:defRPr sz="1528" b="1"/>
            </a:lvl5pPr>
            <a:lvl6pPr marL="2183816" indent="0">
              <a:buNone/>
              <a:defRPr sz="1528" b="1"/>
            </a:lvl6pPr>
            <a:lvl7pPr marL="2620579" indent="0">
              <a:buNone/>
              <a:defRPr sz="1528" b="1"/>
            </a:lvl7pPr>
            <a:lvl8pPr marL="3057342" indent="0">
              <a:buNone/>
              <a:defRPr sz="1528" b="1"/>
            </a:lvl8pPr>
            <a:lvl9pPr marL="3494105" indent="0">
              <a:buNone/>
              <a:defRPr sz="1528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278" y="2393159"/>
            <a:ext cx="3914008" cy="35199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3800" y="1606056"/>
            <a:ext cx="3933284" cy="787103"/>
          </a:xfrm>
        </p:spPr>
        <p:txBody>
          <a:bodyPr anchor="b"/>
          <a:lstStyle>
            <a:lvl1pPr marL="0" indent="0">
              <a:buNone/>
              <a:defRPr sz="2293" b="1"/>
            </a:lvl1pPr>
            <a:lvl2pPr marL="436763" indent="0">
              <a:buNone/>
              <a:defRPr sz="1911" b="1"/>
            </a:lvl2pPr>
            <a:lvl3pPr marL="873526" indent="0">
              <a:buNone/>
              <a:defRPr sz="1720" b="1"/>
            </a:lvl3pPr>
            <a:lvl4pPr marL="1310289" indent="0">
              <a:buNone/>
              <a:defRPr sz="1528" b="1"/>
            </a:lvl4pPr>
            <a:lvl5pPr marL="1747053" indent="0">
              <a:buNone/>
              <a:defRPr sz="1528" b="1"/>
            </a:lvl5pPr>
            <a:lvl6pPr marL="2183816" indent="0">
              <a:buNone/>
              <a:defRPr sz="1528" b="1"/>
            </a:lvl6pPr>
            <a:lvl7pPr marL="2620579" indent="0">
              <a:buNone/>
              <a:defRPr sz="1528" b="1"/>
            </a:lvl7pPr>
            <a:lvl8pPr marL="3057342" indent="0">
              <a:buNone/>
              <a:defRPr sz="1528" b="1"/>
            </a:lvl8pPr>
            <a:lvl9pPr marL="3494105" indent="0">
              <a:buNone/>
              <a:defRPr sz="1528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3800" y="2393159"/>
            <a:ext cx="3933284" cy="35199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9057-706B-497F-9DFC-AD4436EAA515}" type="datetimeFigureOut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ED01-198E-4AF3-991C-4426AAD77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981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9057-706B-497F-9DFC-AD4436EAA515}" type="datetimeFigureOut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ED01-198E-4AF3-991C-4426AAD77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4897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9057-706B-497F-9DFC-AD4436EAA515}" type="datetimeFigureOut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ED01-198E-4AF3-991C-4426AAD77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539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276" y="436774"/>
            <a:ext cx="2983995" cy="1528710"/>
          </a:xfrm>
        </p:spPr>
        <p:txBody>
          <a:bodyPr anchor="b"/>
          <a:lstStyle>
            <a:lvl1pPr>
              <a:defRPr sz="305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3284" y="943312"/>
            <a:ext cx="4683800" cy="4655892"/>
          </a:xfrm>
        </p:spPr>
        <p:txBody>
          <a:bodyPr/>
          <a:lstStyle>
            <a:lvl1pPr>
              <a:defRPr sz="3057"/>
            </a:lvl1pPr>
            <a:lvl2pPr>
              <a:defRPr sz="2675"/>
            </a:lvl2pPr>
            <a:lvl3pPr>
              <a:defRPr sz="2293"/>
            </a:lvl3pPr>
            <a:lvl4pPr>
              <a:defRPr sz="1911"/>
            </a:lvl4pPr>
            <a:lvl5pPr>
              <a:defRPr sz="1911"/>
            </a:lvl5pPr>
            <a:lvl6pPr>
              <a:defRPr sz="1911"/>
            </a:lvl6pPr>
            <a:lvl7pPr>
              <a:defRPr sz="1911"/>
            </a:lvl7pPr>
            <a:lvl8pPr>
              <a:defRPr sz="1911"/>
            </a:lvl8pPr>
            <a:lvl9pPr>
              <a:defRPr sz="191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7276" y="1965484"/>
            <a:ext cx="2983995" cy="3641302"/>
          </a:xfrm>
        </p:spPr>
        <p:txBody>
          <a:bodyPr/>
          <a:lstStyle>
            <a:lvl1pPr marL="0" indent="0">
              <a:buNone/>
              <a:defRPr sz="1528"/>
            </a:lvl1pPr>
            <a:lvl2pPr marL="436763" indent="0">
              <a:buNone/>
              <a:defRPr sz="1337"/>
            </a:lvl2pPr>
            <a:lvl3pPr marL="873526" indent="0">
              <a:buNone/>
              <a:defRPr sz="1146"/>
            </a:lvl3pPr>
            <a:lvl4pPr marL="1310289" indent="0">
              <a:buNone/>
              <a:defRPr sz="955"/>
            </a:lvl4pPr>
            <a:lvl5pPr marL="1747053" indent="0">
              <a:buNone/>
              <a:defRPr sz="955"/>
            </a:lvl5pPr>
            <a:lvl6pPr marL="2183816" indent="0">
              <a:buNone/>
              <a:defRPr sz="955"/>
            </a:lvl6pPr>
            <a:lvl7pPr marL="2620579" indent="0">
              <a:buNone/>
              <a:defRPr sz="955"/>
            </a:lvl7pPr>
            <a:lvl8pPr marL="3057342" indent="0">
              <a:buNone/>
              <a:defRPr sz="955"/>
            </a:lvl8pPr>
            <a:lvl9pPr marL="3494105" indent="0">
              <a:buNone/>
              <a:defRPr sz="95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9057-706B-497F-9DFC-AD4436EAA515}" type="datetimeFigureOut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ED01-198E-4AF3-991C-4426AAD77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765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276" y="436774"/>
            <a:ext cx="2983995" cy="1528710"/>
          </a:xfrm>
        </p:spPr>
        <p:txBody>
          <a:bodyPr anchor="b"/>
          <a:lstStyle>
            <a:lvl1pPr>
              <a:defRPr sz="305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33284" y="943312"/>
            <a:ext cx="4683800" cy="4655892"/>
          </a:xfrm>
        </p:spPr>
        <p:txBody>
          <a:bodyPr anchor="t"/>
          <a:lstStyle>
            <a:lvl1pPr marL="0" indent="0">
              <a:buNone/>
              <a:defRPr sz="3057"/>
            </a:lvl1pPr>
            <a:lvl2pPr marL="436763" indent="0">
              <a:buNone/>
              <a:defRPr sz="2675"/>
            </a:lvl2pPr>
            <a:lvl3pPr marL="873526" indent="0">
              <a:buNone/>
              <a:defRPr sz="2293"/>
            </a:lvl3pPr>
            <a:lvl4pPr marL="1310289" indent="0">
              <a:buNone/>
              <a:defRPr sz="1911"/>
            </a:lvl4pPr>
            <a:lvl5pPr marL="1747053" indent="0">
              <a:buNone/>
              <a:defRPr sz="1911"/>
            </a:lvl5pPr>
            <a:lvl6pPr marL="2183816" indent="0">
              <a:buNone/>
              <a:defRPr sz="1911"/>
            </a:lvl6pPr>
            <a:lvl7pPr marL="2620579" indent="0">
              <a:buNone/>
              <a:defRPr sz="1911"/>
            </a:lvl7pPr>
            <a:lvl8pPr marL="3057342" indent="0">
              <a:buNone/>
              <a:defRPr sz="1911"/>
            </a:lvl8pPr>
            <a:lvl9pPr marL="3494105" indent="0">
              <a:buNone/>
              <a:defRPr sz="1911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7276" y="1965484"/>
            <a:ext cx="2983995" cy="3641302"/>
          </a:xfrm>
        </p:spPr>
        <p:txBody>
          <a:bodyPr/>
          <a:lstStyle>
            <a:lvl1pPr marL="0" indent="0">
              <a:buNone/>
              <a:defRPr sz="1528"/>
            </a:lvl1pPr>
            <a:lvl2pPr marL="436763" indent="0">
              <a:buNone/>
              <a:defRPr sz="1337"/>
            </a:lvl2pPr>
            <a:lvl3pPr marL="873526" indent="0">
              <a:buNone/>
              <a:defRPr sz="1146"/>
            </a:lvl3pPr>
            <a:lvl4pPr marL="1310289" indent="0">
              <a:buNone/>
              <a:defRPr sz="955"/>
            </a:lvl4pPr>
            <a:lvl5pPr marL="1747053" indent="0">
              <a:buNone/>
              <a:defRPr sz="955"/>
            </a:lvl5pPr>
            <a:lvl6pPr marL="2183816" indent="0">
              <a:buNone/>
              <a:defRPr sz="955"/>
            </a:lvl6pPr>
            <a:lvl7pPr marL="2620579" indent="0">
              <a:buNone/>
              <a:defRPr sz="955"/>
            </a:lvl7pPr>
            <a:lvl8pPr marL="3057342" indent="0">
              <a:buNone/>
              <a:defRPr sz="955"/>
            </a:lvl8pPr>
            <a:lvl9pPr marL="3494105" indent="0">
              <a:buNone/>
              <a:defRPr sz="95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9057-706B-497F-9DFC-AD4436EAA515}" type="datetimeFigureOut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ED01-198E-4AF3-991C-4426AAD77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5592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6072" y="348814"/>
            <a:ext cx="7979807" cy="12663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6072" y="1744064"/>
            <a:ext cx="7979807" cy="4156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071" y="6072376"/>
            <a:ext cx="2081689" cy="348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79057-706B-497F-9DFC-AD4436EAA515}" type="datetimeFigureOut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64709" y="6072376"/>
            <a:ext cx="3122533" cy="348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34190" y="6072376"/>
            <a:ext cx="2081689" cy="348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0ED01-198E-4AF3-991C-4426AAD77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4362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73526" rtl="0" eaLnBrk="1" latinLnBrk="0" hangingPunct="1">
        <a:lnSpc>
          <a:spcPct val="90000"/>
        </a:lnSpc>
        <a:spcBef>
          <a:spcPct val="0"/>
        </a:spcBef>
        <a:buNone/>
        <a:defRPr kumimoji="1" sz="420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8382" indent="-218382" algn="l" defTabSz="873526" rtl="0" eaLnBrk="1" latinLnBrk="0" hangingPunct="1">
        <a:lnSpc>
          <a:spcPct val="90000"/>
        </a:lnSpc>
        <a:spcBef>
          <a:spcPts val="955"/>
        </a:spcBef>
        <a:buFont typeface="Arial" panose="020B0604020202020204" pitchFamily="34" charset="0"/>
        <a:buChar char="•"/>
        <a:defRPr kumimoji="1" sz="2675" kern="1200">
          <a:solidFill>
            <a:schemeClr val="tx1"/>
          </a:solidFill>
          <a:latin typeface="+mn-lt"/>
          <a:ea typeface="+mn-ea"/>
          <a:cs typeface="+mn-cs"/>
        </a:defRPr>
      </a:lvl1pPr>
      <a:lvl2pPr marL="655145" indent="-218382" algn="l" defTabSz="87352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kumimoji="1" sz="2293" kern="1200">
          <a:solidFill>
            <a:schemeClr val="tx1"/>
          </a:solidFill>
          <a:latin typeface="+mn-lt"/>
          <a:ea typeface="+mn-ea"/>
          <a:cs typeface="+mn-cs"/>
        </a:defRPr>
      </a:lvl2pPr>
      <a:lvl3pPr marL="1091908" indent="-218382" algn="l" defTabSz="87352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kumimoji="1" sz="1911" kern="1200">
          <a:solidFill>
            <a:schemeClr val="tx1"/>
          </a:solidFill>
          <a:latin typeface="+mn-lt"/>
          <a:ea typeface="+mn-ea"/>
          <a:cs typeface="+mn-cs"/>
        </a:defRPr>
      </a:lvl3pPr>
      <a:lvl4pPr marL="1528671" indent="-218382" algn="l" defTabSz="87352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kumimoji="1" sz="1720" kern="1200">
          <a:solidFill>
            <a:schemeClr val="tx1"/>
          </a:solidFill>
          <a:latin typeface="+mn-lt"/>
          <a:ea typeface="+mn-ea"/>
          <a:cs typeface="+mn-cs"/>
        </a:defRPr>
      </a:lvl4pPr>
      <a:lvl5pPr marL="1965434" indent="-218382" algn="l" defTabSz="87352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kumimoji="1" sz="1720" kern="1200">
          <a:solidFill>
            <a:schemeClr val="tx1"/>
          </a:solidFill>
          <a:latin typeface="+mn-lt"/>
          <a:ea typeface="+mn-ea"/>
          <a:cs typeface="+mn-cs"/>
        </a:defRPr>
      </a:lvl5pPr>
      <a:lvl6pPr marL="2402197" indent="-218382" algn="l" defTabSz="87352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kumimoji="1" sz="1720" kern="1200">
          <a:solidFill>
            <a:schemeClr val="tx1"/>
          </a:solidFill>
          <a:latin typeface="+mn-lt"/>
          <a:ea typeface="+mn-ea"/>
          <a:cs typeface="+mn-cs"/>
        </a:defRPr>
      </a:lvl6pPr>
      <a:lvl7pPr marL="2838961" indent="-218382" algn="l" defTabSz="87352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kumimoji="1" sz="1720" kern="1200">
          <a:solidFill>
            <a:schemeClr val="tx1"/>
          </a:solidFill>
          <a:latin typeface="+mn-lt"/>
          <a:ea typeface="+mn-ea"/>
          <a:cs typeface="+mn-cs"/>
        </a:defRPr>
      </a:lvl7pPr>
      <a:lvl8pPr marL="3275724" indent="-218382" algn="l" defTabSz="87352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kumimoji="1" sz="1720" kern="1200">
          <a:solidFill>
            <a:schemeClr val="tx1"/>
          </a:solidFill>
          <a:latin typeface="+mn-lt"/>
          <a:ea typeface="+mn-ea"/>
          <a:cs typeface="+mn-cs"/>
        </a:defRPr>
      </a:lvl8pPr>
      <a:lvl9pPr marL="3712487" indent="-218382" algn="l" defTabSz="87352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kumimoji="1" sz="1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3526" rtl="0" eaLnBrk="1" latinLnBrk="0" hangingPunct="1">
        <a:defRPr kumimoji="1" sz="1720" kern="1200">
          <a:solidFill>
            <a:schemeClr val="tx1"/>
          </a:solidFill>
          <a:latin typeface="+mn-lt"/>
          <a:ea typeface="+mn-ea"/>
          <a:cs typeface="+mn-cs"/>
        </a:defRPr>
      </a:lvl1pPr>
      <a:lvl2pPr marL="436763" algn="l" defTabSz="873526" rtl="0" eaLnBrk="1" latinLnBrk="0" hangingPunct="1">
        <a:defRPr kumimoji="1" sz="1720" kern="1200">
          <a:solidFill>
            <a:schemeClr val="tx1"/>
          </a:solidFill>
          <a:latin typeface="+mn-lt"/>
          <a:ea typeface="+mn-ea"/>
          <a:cs typeface="+mn-cs"/>
        </a:defRPr>
      </a:lvl2pPr>
      <a:lvl3pPr marL="873526" algn="l" defTabSz="873526" rtl="0" eaLnBrk="1" latinLnBrk="0" hangingPunct="1">
        <a:defRPr kumimoji="1" sz="1720" kern="1200">
          <a:solidFill>
            <a:schemeClr val="tx1"/>
          </a:solidFill>
          <a:latin typeface="+mn-lt"/>
          <a:ea typeface="+mn-ea"/>
          <a:cs typeface="+mn-cs"/>
        </a:defRPr>
      </a:lvl3pPr>
      <a:lvl4pPr marL="1310289" algn="l" defTabSz="873526" rtl="0" eaLnBrk="1" latinLnBrk="0" hangingPunct="1">
        <a:defRPr kumimoji="1" sz="1720" kern="1200">
          <a:solidFill>
            <a:schemeClr val="tx1"/>
          </a:solidFill>
          <a:latin typeface="+mn-lt"/>
          <a:ea typeface="+mn-ea"/>
          <a:cs typeface="+mn-cs"/>
        </a:defRPr>
      </a:lvl4pPr>
      <a:lvl5pPr marL="1747053" algn="l" defTabSz="873526" rtl="0" eaLnBrk="1" latinLnBrk="0" hangingPunct="1">
        <a:defRPr kumimoji="1" sz="1720" kern="1200">
          <a:solidFill>
            <a:schemeClr val="tx1"/>
          </a:solidFill>
          <a:latin typeface="+mn-lt"/>
          <a:ea typeface="+mn-ea"/>
          <a:cs typeface="+mn-cs"/>
        </a:defRPr>
      </a:lvl5pPr>
      <a:lvl6pPr marL="2183816" algn="l" defTabSz="873526" rtl="0" eaLnBrk="1" latinLnBrk="0" hangingPunct="1">
        <a:defRPr kumimoji="1" sz="1720" kern="1200">
          <a:solidFill>
            <a:schemeClr val="tx1"/>
          </a:solidFill>
          <a:latin typeface="+mn-lt"/>
          <a:ea typeface="+mn-ea"/>
          <a:cs typeface="+mn-cs"/>
        </a:defRPr>
      </a:lvl6pPr>
      <a:lvl7pPr marL="2620579" algn="l" defTabSz="873526" rtl="0" eaLnBrk="1" latinLnBrk="0" hangingPunct="1">
        <a:defRPr kumimoji="1" sz="1720" kern="1200">
          <a:solidFill>
            <a:schemeClr val="tx1"/>
          </a:solidFill>
          <a:latin typeface="+mn-lt"/>
          <a:ea typeface="+mn-ea"/>
          <a:cs typeface="+mn-cs"/>
        </a:defRPr>
      </a:lvl7pPr>
      <a:lvl8pPr marL="3057342" algn="l" defTabSz="873526" rtl="0" eaLnBrk="1" latinLnBrk="0" hangingPunct="1">
        <a:defRPr kumimoji="1" sz="1720" kern="1200">
          <a:solidFill>
            <a:schemeClr val="tx1"/>
          </a:solidFill>
          <a:latin typeface="+mn-lt"/>
          <a:ea typeface="+mn-ea"/>
          <a:cs typeface="+mn-cs"/>
        </a:defRPr>
      </a:lvl8pPr>
      <a:lvl9pPr marL="3494105" algn="l" defTabSz="873526" rtl="0" eaLnBrk="1" latinLnBrk="0" hangingPunct="1">
        <a:defRPr kumimoji="1" sz="1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735" b="2"/>
          <a:stretch/>
        </p:blipFill>
        <p:spPr>
          <a:xfrm>
            <a:off x="1042714" y="825921"/>
            <a:ext cx="6953784" cy="3969411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623855" y="373861"/>
            <a:ext cx="1445082" cy="378898"/>
          </a:xfrm>
        </p:spPr>
        <p:txBody>
          <a:bodyPr>
            <a:normAutofit/>
          </a:bodyPr>
          <a:lstStyle/>
          <a:p>
            <a:endParaRPr lang="ja-JP" altLang="en-US" sz="1416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399297" y="2695378"/>
            <a:ext cx="1284069" cy="337248"/>
          </a:xfrm>
        </p:spPr>
        <p:txBody>
          <a:bodyPr>
            <a:noAutofit/>
          </a:bodyPr>
          <a:lstStyle/>
          <a:p>
            <a:endParaRPr lang="ja-JP" altLang="en-US" sz="1699" dirty="0">
              <a:latin typeface="+mj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607709" y="5752121"/>
            <a:ext cx="24612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/>
              <a:t>たまえ珠算塾</a:t>
            </a:r>
            <a:endParaRPr lang="ja-JP" altLang="en-US" sz="2800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2" r="64268" b="11896"/>
          <a:stretch/>
        </p:blipFill>
        <p:spPr>
          <a:xfrm>
            <a:off x="3503943" y="1052229"/>
            <a:ext cx="2031327" cy="3286298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3730073" y="1829247"/>
            <a:ext cx="511679" cy="8768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098" dirty="0">
                <a:latin typeface="+mj-ea"/>
              </a:rPr>
              <a:t>・</a:t>
            </a:r>
            <a:endParaRPr lang="ja-JP" altLang="en-US" sz="5098" dirty="0">
              <a:latin typeface="+mj-ea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030"/>
          <a:stretch/>
        </p:blipFill>
        <p:spPr>
          <a:xfrm>
            <a:off x="1042714" y="4349239"/>
            <a:ext cx="6953784" cy="1089903"/>
          </a:xfrm>
          <a:prstGeom prst="rect">
            <a:avLst/>
          </a:prstGeom>
        </p:spPr>
      </p:pic>
      <p:sp>
        <p:nvSpPr>
          <p:cNvPr id="19" name="サブタイトル 2"/>
          <p:cNvSpPr txBox="1">
            <a:spLocks/>
          </p:cNvSpPr>
          <p:nvPr/>
        </p:nvSpPr>
        <p:spPr>
          <a:xfrm>
            <a:off x="2555178" y="5031458"/>
            <a:ext cx="1897529" cy="337248"/>
          </a:xfrm>
          <a:prstGeom prst="rect">
            <a:avLst/>
          </a:prstGeom>
        </p:spPr>
        <p:txBody>
          <a:bodyPr vert="horz" lIns="64752" tIns="32376" rIns="64752" bIns="32376" rtlCol="0">
            <a:noAutofit/>
          </a:bodyPr>
          <a:lstStyle>
            <a:lvl1pPr marL="0" indent="0" algn="ctr" defTabSz="655168" rtl="0" eaLnBrk="1" latinLnBrk="0" hangingPunct="1">
              <a:lnSpc>
                <a:spcPct val="90000"/>
              </a:lnSpc>
              <a:spcBef>
                <a:spcPts val="717"/>
              </a:spcBef>
              <a:buFont typeface="Arial" panose="020B0604020202020204" pitchFamily="34" charset="0"/>
              <a:buNone/>
              <a:defRPr kumimoji="1" sz="1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7584" indent="0" algn="ctr" defTabSz="655168" rtl="0" eaLnBrk="1" latinLnBrk="0" hangingPunct="1">
              <a:lnSpc>
                <a:spcPct val="90000"/>
              </a:lnSpc>
              <a:spcBef>
                <a:spcPts val="358"/>
              </a:spcBef>
              <a:buFont typeface="Arial" panose="020B0604020202020204" pitchFamily="34" charset="0"/>
              <a:buNone/>
              <a:defRPr kumimoji="1" sz="14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5168" indent="0" algn="ctr" defTabSz="655168" rtl="0" eaLnBrk="1" latinLnBrk="0" hangingPunct="1">
              <a:lnSpc>
                <a:spcPct val="90000"/>
              </a:lnSpc>
              <a:spcBef>
                <a:spcPts val="358"/>
              </a:spcBef>
              <a:buFont typeface="Arial" panose="020B0604020202020204" pitchFamily="34" charset="0"/>
              <a:buNone/>
              <a:defRPr kumimoji="1" sz="12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2751" indent="0" algn="ctr" defTabSz="655168" rtl="0" eaLnBrk="1" latinLnBrk="0" hangingPunct="1">
              <a:lnSpc>
                <a:spcPct val="90000"/>
              </a:lnSpc>
              <a:spcBef>
                <a:spcPts val="358"/>
              </a:spcBef>
              <a:buFont typeface="Arial" panose="020B0604020202020204" pitchFamily="34" charset="0"/>
              <a:buNone/>
              <a:defRPr kumimoji="1" sz="11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0335" indent="0" algn="ctr" defTabSz="655168" rtl="0" eaLnBrk="1" latinLnBrk="0" hangingPunct="1">
              <a:lnSpc>
                <a:spcPct val="90000"/>
              </a:lnSpc>
              <a:spcBef>
                <a:spcPts val="358"/>
              </a:spcBef>
              <a:buFont typeface="Arial" panose="020B0604020202020204" pitchFamily="34" charset="0"/>
              <a:buNone/>
              <a:defRPr kumimoji="1" sz="11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37919" indent="0" algn="ctr" defTabSz="655168" rtl="0" eaLnBrk="1" latinLnBrk="0" hangingPunct="1">
              <a:lnSpc>
                <a:spcPct val="90000"/>
              </a:lnSpc>
              <a:spcBef>
                <a:spcPts val="358"/>
              </a:spcBef>
              <a:buFont typeface="Arial" panose="020B0604020202020204" pitchFamily="34" charset="0"/>
              <a:buNone/>
              <a:defRPr kumimoji="1" sz="11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503" indent="0" algn="ctr" defTabSz="655168" rtl="0" eaLnBrk="1" latinLnBrk="0" hangingPunct="1">
              <a:lnSpc>
                <a:spcPct val="90000"/>
              </a:lnSpc>
              <a:spcBef>
                <a:spcPts val="358"/>
              </a:spcBef>
              <a:buFont typeface="Arial" panose="020B0604020202020204" pitchFamily="34" charset="0"/>
              <a:buNone/>
              <a:defRPr kumimoji="1" sz="11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3087" indent="0" algn="ctr" defTabSz="655168" rtl="0" eaLnBrk="1" latinLnBrk="0" hangingPunct="1">
              <a:lnSpc>
                <a:spcPct val="90000"/>
              </a:lnSpc>
              <a:spcBef>
                <a:spcPts val="358"/>
              </a:spcBef>
              <a:buFont typeface="Arial" panose="020B0604020202020204" pitchFamily="34" charset="0"/>
              <a:buNone/>
              <a:defRPr kumimoji="1" sz="11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0670" indent="0" algn="ctr" defTabSz="655168" rtl="0" eaLnBrk="1" latinLnBrk="0" hangingPunct="1">
              <a:lnSpc>
                <a:spcPct val="90000"/>
              </a:lnSpc>
              <a:spcBef>
                <a:spcPts val="358"/>
              </a:spcBef>
              <a:buFont typeface="Arial" panose="020B0604020202020204" pitchFamily="34" charset="0"/>
              <a:buNone/>
              <a:defRPr kumimoji="1" sz="11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800" dirty="0">
                <a:latin typeface="+mj-ea"/>
              </a:rPr>
              <a:t>×</a:t>
            </a:r>
            <a:r>
              <a:rPr lang="ja-JP" altLang="en-US" sz="2800" dirty="0">
                <a:latin typeface="+mj-ea"/>
              </a:rPr>
              <a:t>　　</a:t>
            </a:r>
            <a:r>
              <a:rPr lang="ja-JP" altLang="en-US" sz="2800" dirty="0" smtClean="0">
                <a:latin typeface="+mj-ea"/>
              </a:rPr>
              <a:t>　</a:t>
            </a:r>
            <a:r>
              <a:rPr lang="en-US" altLang="ja-JP" sz="2800" dirty="0" smtClean="0">
                <a:latin typeface="+mj-ea"/>
              </a:rPr>
              <a:t>÷</a:t>
            </a:r>
            <a:endParaRPr lang="ja-JP" altLang="en-US" sz="2800" dirty="0">
              <a:latin typeface="+mj-ea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833004" y="1081700"/>
            <a:ext cx="25535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+mj-ea"/>
              </a:rPr>
              <a:t>百　　</a:t>
            </a:r>
            <a:r>
              <a:rPr lang="ja-JP" altLang="en-US" sz="1400" dirty="0" smtClean="0">
                <a:latin typeface="+mj-ea"/>
              </a:rPr>
              <a:t>　　　</a:t>
            </a:r>
            <a:r>
              <a:rPr lang="ja-JP" altLang="en-US" sz="1400" dirty="0">
                <a:latin typeface="+mj-ea"/>
              </a:rPr>
              <a:t>　　十　</a:t>
            </a:r>
            <a:r>
              <a:rPr lang="ja-JP" altLang="en-US" sz="1400" dirty="0" smtClean="0">
                <a:latin typeface="+mj-ea"/>
              </a:rPr>
              <a:t>　　　</a:t>
            </a:r>
            <a:r>
              <a:rPr lang="ja-JP" altLang="en-US" sz="1400" dirty="0">
                <a:latin typeface="+mj-ea"/>
              </a:rPr>
              <a:t>　　　一</a:t>
            </a:r>
          </a:p>
        </p:txBody>
      </p:sp>
    </p:spTree>
    <p:extLst>
      <p:ext uri="{BB962C8B-B14F-4D97-AF65-F5344CB8AC3E}">
        <p14:creationId xmlns:p14="http://schemas.microsoft.com/office/powerpoint/2010/main" val="88902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</TotalTime>
  <Words>6</Words>
  <Application>Microsoft Office PowerPoint</Application>
  <PresentationFormat>ユーザー設定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たまえ珠算塾</dc:title>
  <dc:creator>奈良 智洋</dc:creator>
  <cp:lastModifiedBy>奈良 智洋</cp:lastModifiedBy>
  <cp:revision>10</cp:revision>
  <cp:lastPrinted>2020-05-13T01:23:06Z</cp:lastPrinted>
  <dcterms:created xsi:type="dcterms:W3CDTF">2020-05-09T15:14:29Z</dcterms:created>
  <dcterms:modified xsi:type="dcterms:W3CDTF">2020-05-13T05:00:30Z</dcterms:modified>
</cp:coreProperties>
</file>